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5" r:id="rId7"/>
    <p:sldId id="26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7996-C475-49E1-9C0B-01D384044D8B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0C86-75AF-41AC-B1D3-ACBB00FA3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90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7996-C475-49E1-9C0B-01D384044D8B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0C86-75AF-41AC-B1D3-ACBB00FA3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519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7996-C475-49E1-9C0B-01D384044D8B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0C86-75AF-41AC-B1D3-ACBB00FA3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604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7996-C475-49E1-9C0B-01D384044D8B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0C86-75AF-41AC-B1D3-ACBB00FA3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39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7996-C475-49E1-9C0B-01D384044D8B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0C86-75AF-41AC-B1D3-ACBB00FA3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024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7996-C475-49E1-9C0B-01D384044D8B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0C86-75AF-41AC-B1D3-ACBB00FA3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89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7996-C475-49E1-9C0B-01D384044D8B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0C86-75AF-41AC-B1D3-ACBB00FA3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66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7996-C475-49E1-9C0B-01D384044D8B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0C86-75AF-41AC-B1D3-ACBB00FA3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832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7996-C475-49E1-9C0B-01D384044D8B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0C86-75AF-41AC-B1D3-ACBB00FA3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715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7996-C475-49E1-9C0B-01D384044D8B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0C86-75AF-41AC-B1D3-ACBB00FA3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286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7996-C475-49E1-9C0B-01D384044D8B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0C86-75AF-41AC-B1D3-ACBB00FA3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105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7996-C475-49E1-9C0B-01D384044D8B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0C86-75AF-41AC-B1D3-ACBB00FA3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95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Erős vár a mi Istenünk</a:t>
            </a: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28" y="613137"/>
            <a:ext cx="2857143" cy="250476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3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Kedves Szülök!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Zolnai Szilvia vagyok, az evangélikus hittantanár. Tizenkét éve tanítok az iskolákban, </a:t>
            </a:r>
            <a:r>
              <a:rPr lang="hu-HU" smtClean="0"/>
              <a:t>elsőtől nyolcadik </a:t>
            </a:r>
            <a:r>
              <a:rPr lang="hu-HU" dirty="0" smtClean="0"/>
              <a:t>osztályig.</a:t>
            </a:r>
          </a:p>
          <a:p>
            <a:r>
              <a:rPr lang="hu-HU" dirty="0" smtClean="0"/>
              <a:t>Hittanórákon játékos formában keressük a négy legfontosabb kérdésre a válaszokat. </a:t>
            </a:r>
          </a:p>
          <a:p>
            <a:r>
              <a:rPr lang="hu-HU" dirty="0" smtClean="0"/>
              <a:t>Az első kérdés hogy </a:t>
            </a:r>
            <a:r>
              <a:rPr lang="hu-HU" dirty="0" smtClean="0">
                <a:solidFill>
                  <a:srgbClr val="C00000"/>
                </a:solidFill>
              </a:rPr>
              <a:t>kicsoda Isten</a:t>
            </a:r>
            <a:r>
              <a:rPr lang="hu-HU" dirty="0" smtClean="0"/>
              <a:t>, amikor erre megtaláltuk a választ tovább keressük, hogy </a:t>
            </a:r>
            <a:r>
              <a:rPr lang="hu-HU" dirty="0" smtClean="0">
                <a:solidFill>
                  <a:srgbClr val="C00000"/>
                </a:solidFill>
              </a:rPr>
              <a:t>kicsoda az ember</a:t>
            </a:r>
            <a:r>
              <a:rPr lang="hu-HU" dirty="0" smtClean="0"/>
              <a:t>. Amikor erre a két kérdésre tudjuk a válaszokat akkor felmerül a  harmadik kérdés, hogy </a:t>
            </a:r>
            <a:r>
              <a:rPr lang="hu-HU" dirty="0" smtClean="0">
                <a:solidFill>
                  <a:srgbClr val="C00000"/>
                </a:solidFill>
              </a:rPr>
              <a:t>hogyan kerülhet az ember kapcsolatba az Istennel</a:t>
            </a:r>
            <a:r>
              <a:rPr lang="hu-HU" dirty="0" smtClean="0"/>
              <a:t>. Amikor ezt is tisztáztuk jöhet az utolsó kérdés amelyik végig kíséri egész életüket, hogy </a:t>
            </a:r>
            <a:r>
              <a:rPr lang="hu-HU" dirty="0" smtClean="0">
                <a:solidFill>
                  <a:srgbClr val="C00000"/>
                </a:solidFill>
              </a:rPr>
              <a:t>hogyan élhetnek és járhatnak együtt Istennel.</a:t>
            </a:r>
          </a:p>
          <a:p>
            <a:r>
              <a:rPr lang="hu-HU" dirty="0" smtClean="0"/>
              <a:t>A hittanórákat kis létszámmal tartom, hogy mindenkivel tudjak megfelelően foglalkozni.</a:t>
            </a:r>
          </a:p>
          <a:p>
            <a:r>
              <a:rPr lang="hu-HU" dirty="0" smtClean="0"/>
              <a:t>Óráimat kézművességgel teszem színesebbé és érdekesebbé.</a:t>
            </a:r>
          </a:p>
          <a:p>
            <a:r>
              <a:rPr lang="hu-HU" dirty="0" smtClean="0"/>
              <a:t>A foglalkozáson tanultakat az életben, otthon, az iskolában, közösségben tudják a gyermekek kamatoztatni.</a:t>
            </a:r>
          </a:p>
          <a:p>
            <a:r>
              <a:rPr lang="hu-HU" dirty="0" smtClean="0"/>
              <a:t>Szeretettel várom a gyermekeket. </a:t>
            </a:r>
          </a:p>
          <a:p>
            <a:r>
              <a:rPr lang="hu-HU" dirty="0" smtClean="0"/>
              <a:t>Kérdéseikkel az alábbi tel. számon tudnak elérni: 06 20 9 352462</a:t>
            </a:r>
          </a:p>
        </p:txBody>
      </p:sp>
    </p:spTree>
    <p:extLst>
      <p:ext uri="{BB962C8B-B14F-4D97-AF65-F5344CB8AC3E}">
        <p14:creationId xmlns:p14="http://schemas.microsoft.com/office/powerpoint/2010/main" val="63005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6432" y="377949"/>
            <a:ext cx="10427368" cy="590253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3600" dirty="0" smtClean="0"/>
              <a:t>„Lábam előtt mécses a Te Igéd, ösvényem világossága”</a:t>
            </a:r>
            <a:br>
              <a:rPr lang="hu-HU" sz="3600" dirty="0" smtClean="0"/>
            </a:br>
            <a:r>
              <a:rPr lang="hu-HU" sz="3600" dirty="0"/>
              <a:t> </a:t>
            </a:r>
            <a:r>
              <a:rPr lang="hu-HU" sz="3600" dirty="0" smtClean="0"/>
              <a:t>                                                                     Zsolt 119,105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27" y="377949"/>
            <a:ext cx="3838074" cy="3135272"/>
          </a:xfrm>
        </p:spPr>
      </p:pic>
    </p:spTree>
    <p:extLst>
      <p:ext uri="{BB962C8B-B14F-4D97-AF65-F5344CB8AC3E}">
        <p14:creationId xmlns:p14="http://schemas.microsoft.com/office/powerpoint/2010/main" val="412064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                   </a:t>
            </a:r>
            <a:endParaRPr lang="hu-HU" dirty="0"/>
          </a:p>
        </p:txBody>
      </p:sp>
      <p:pic>
        <p:nvPicPr>
          <p:cNvPr id="1026" name="Picture 2" descr="http://czimra.com/wp-content/uploads/2017/03/IMG_20170329_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66" y="365124"/>
            <a:ext cx="4583740" cy="603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zimra.com/wp-content/uploads/2017/03/IMG_20170329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14" y="336748"/>
            <a:ext cx="4866095" cy="606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2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V="1">
            <a:off x="630621" y="0"/>
            <a:ext cx="10660117" cy="3651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26" y="365125"/>
            <a:ext cx="6926631" cy="6492875"/>
          </a:xfrm>
        </p:spPr>
      </p:pic>
    </p:spTree>
    <p:extLst>
      <p:ext uri="{BB962C8B-B14F-4D97-AF65-F5344CB8AC3E}">
        <p14:creationId xmlns:p14="http://schemas.microsoft.com/office/powerpoint/2010/main" val="201473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69" y="855594"/>
            <a:ext cx="3826042" cy="4899389"/>
          </a:xfrm>
          <a:noFill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06" y="1000120"/>
            <a:ext cx="4855779" cy="4610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460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19989" y="107114"/>
            <a:ext cx="9144000" cy="2479675"/>
          </a:xfrm>
        </p:spPr>
        <p:txBody>
          <a:bodyPr/>
          <a:lstStyle/>
          <a:p>
            <a:r>
              <a:rPr lang="hu-HU" dirty="0"/>
              <a:t>Erős vár a mi Istenünk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777917"/>
            <a:ext cx="9144000" cy="1655762"/>
          </a:xfrm>
        </p:spPr>
        <p:txBody>
          <a:bodyPr>
            <a:normAutofit/>
          </a:bodyPr>
          <a:lstStyle/>
          <a:p>
            <a:endParaRPr lang="hu-HU" sz="4000" dirty="0" smtClean="0"/>
          </a:p>
          <a:p>
            <a:endParaRPr lang="hu-HU" sz="40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45368"/>
            <a:ext cx="4451683" cy="44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82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162</Words>
  <Application>Microsoft Office PowerPoint</Application>
  <PresentationFormat>Szélesvásznú</PresentationFormat>
  <Paragraphs>14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Office-téma</vt:lpstr>
      <vt:lpstr>PowerPoint bemutató</vt:lpstr>
      <vt:lpstr>Kedves Szülök!</vt:lpstr>
      <vt:lpstr>    „Lábam előtt mécses a Te Igéd, ösvényem világossága”                                                                       Zsolt 119,105</vt:lpstr>
      <vt:lpstr>                                         </vt:lpstr>
      <vt:lpstr> </vt:lpstr>
      <vt:lpstr>PowerPoint bemutató</vt:lpstr>
      <vt:lpstr>Erős vár a mi Istenünk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Admin</cp:lastModifiedBy>
  <cp:revision>18</cp:revision>
  <dcterms:created xsi:type="dcterms:W3CDTF">2021-02-17T18:31:12Z</dcterms:created>
  <dcterms:modified xsi:type="dcterms:W3CDTF">2021-02-19T06:52:47Z</dcterms:modified>
</cp:coreProperties>
</file>