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5" r:id="rId10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63"/>
  </p:normalViewPr>
  <p:slideViewPr>
    <p:cSldViewPr snapToGrid="0" snapToObjects="1">
      <p:cViewPr varScale="1">
        <p:scale>
          <a:sx n="65" d="100"/>
          <a:sy n="65" d="100"/>
        </p:scale>
        <p:origin x="700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561D8B-ACF6-6948-8F86-3C7AF2D90E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hu-H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58E152C-3083-A544-81B4-EAAAFEB3671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hu-H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EABB68-50DC-5849-B4AA-9E7FF8ACF2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4EA33-2D95-5049-A2CC-4A5641602411}" type="datetimeFigureOut">
              <a:rPr lang="hu-HU" smtClean="0"/>
              <a:t>2021. 10. 13.</a:t>
            </a:fld>
            <a:endParaRPr lang="hu-H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13FB73-F0EB-8444-9CE9-F9B4BA64DD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EDEA8F-37CF-024C-A9B4-F2E7F34338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7B5D4-070E-8C4E-A9E6-1B181A34A61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553099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B1A745-3F58-894D-9F93-8948FB3C46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hu-H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06E1DA-AB44-1043-A981-FE1F5B36B4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hu-H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42144F-0029-9B44-AC02-8A2EDF8EFA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4EA33-2D95-5049-A2CC-4A5641602411}" type="datetimeFigureOut">
              <a:rPr lang="hu-HU" smtClean="0"/>
              <a:t>2021. 10. 13.</a:t>
            </a:fld>
            <a:endParaRPr lang="hu-H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F9B862-FEEF-8C47-A72E-3222BAC90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C87E91-3C14-8449-A04F-2218D7B5BD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7B5D4-070E-8C4E-A9E6-1B181A34A61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507253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4464B7E-9544-8241-B63A-4E1D08D3CF6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hu-H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297DCEF-CD13-C947-8AC4-35D377124A7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hu-H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247D2B-FC94-454A-8E17-A6ED9982D1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4EA33-2D95-5049-A2CC-4A5641602411}" type="datetimeFigureOut">
              <a:rPr lang="hu-HU" smtClean="0"/>
              <a:t>2021. 10. 13.</a:t>
            </a:fld>
            <a:endParaRPr lang="hu-H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A75A56-5D38-704A-8CE2-8E921F4D0C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B10106-4E58-254E-9BC1-94CCA46649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7B5D4-070E-8C4E-A9E6-1B181A34A61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594823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206C20-EB99-0545-8E83-E73E764E9B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hu-H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849E78-913B-2244-9618-70EA3FDE77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hu-H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CE3823-9E60-E642-972D-FBD9B184CF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4EA33-2D95-5049-A2CC-4A5641602411}" type="datetimeFigureOut">
              <a:rPr lang="hu-HU" smtClean="0"/>
              <a:t>2021. 10. 13.</a:t>
            </a:fld>
            <a:endParaRPr lang="hu-H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3537BE-F12C-3C4A-8FD2-00EE761D45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FB76B8-7804-114F-BD9E-9492943BF5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7B5D4-070E-8C4E-A9E6-1B181A34A61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106758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C38E15-123E-6F4A-95E9-DE7E463B3C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hu-H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C22D6F-4426-3A49-BC84-F1645BB3A4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590FE2-6B53-8A4D-B288-8BD9F17E94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4EA33-2D95-5049-A2CC-4A5641602411}" type="datetimeFigureOut">
              <a:rPr lang="hu-HU" smtClean="0"/>
              <a:t>2021. 10. 13.</a:t>
            </a:fld>
            <a:endParaRPr lang="hu-H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B5661F-296F-C341-8BAA-55206A1D76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969510-39DE-AF4A-8262-56F47B28C8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7B5D4-070E-8C4E-A9E6-1B181A34A61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945869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DBEF86-4F47-3B49-BB34-858C7E935F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hu-H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E64C09-8E41-0543-9594-22BFA4ABC23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hu-H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78FDD3D-2302-3441-931B-4A36143E12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hu-H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0E1BC4-3531-E644-8EAB-A518B945D7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4EA33-2D95-5049-A2CC-4A5641602411}" type="datetimeFigureOut">
              <a:rPr lang="hu-HU" smtClean="0"/>
              <a:t>2021. 10. 13.</a:t>
            </a:fld>
            <a:endParaRPr lang="hu-H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C9F7E9-A13D-C848-BB40-C25D35AB24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B32D96-CD31-6449-8E31-1217E6C8A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7B5D4-070E-8C4E-A9E6-1B181A34A61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468607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75269-A7A1-2F4F-AF9B-93A63620D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hu-H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2B97AC-92E1-7B44-8C84-05C2DB3BDE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6A62F3-4233-2D4B-B2D7-893948C58F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hu-H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F21D1A-6404-714F-8DD2-F62B0F5F5F5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1D6E654-BBB7-104E-8F01-A6ACAD25C4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hu-H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47CA608-7DD6-3A4F-8FD6-25A7508EB5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4EA33-2D95-5049-A2CC-4A5641602411}" type="datetimeFigureOut">
              <a:rPr lang="hu-HU" smtClean="0"/>
              <a:t>2021. 10. 13.</a:t>
            </a:fld>
            <a:endParaRPr lang="hu-H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F37AC7E-81D1-4C4B-B5DE-486BE99AED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76942C5-74D0-A740-A7DF-6FE1702CE2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7B5D4-070E-8C4E-A9E6-1B181A34A61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011397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87781F-F722-9D4E-9698-819F5699E7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hu-H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B599A7B-CEEC-3244-AB61-77871DC6EF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4EA33-2D95-5049-A2CC-4A5641602411}" type="datetimeFigureOut">
              <a:rPr lang="hu-HU" smtClean="0"/>
              <a:t>2021. 10. 13.</a:t>
            </a:fld>
            <a:endParaRPr lang="hu-H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503376F-B1DF-094F-8C7D-313EC6DA64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591A7A-DB36-0049-843F-8C90A6D032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7B5D4-070E-8C4E-A9E6-1B181A34A61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82325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1536943-B243-A343-8412-591AB4C239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4EA33-2D95-5049-A2CC-4A5641602411}" type="datetimeFigureOut">
              <a:rPr lang="hu-HU" smtClean="0"/>
              <a:t>2021. 10. 13.</a:t>
            </a:fld>
            <a:endParaRPr lang="hu-H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347151-138B-094E-B1D6-B29D3EE476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9902C0-92B8-AA41-9C0F-FFF3EA200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7B5D4-070E-8C4E-A9E6-1B181A34A61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04178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F0F804-E7B0-9B47-976B-474238092C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hu-H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51BED3-A6B3-E84D-98E9-E8D1AA2E13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hu-H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10E2676-8B74-B742-94E2-70DB6D00BE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EAA034-D78C-A147-AC80-AC4497F4F3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4EA33-2D95-5049-A2CC-4A5641602411}" type="datetimeFigureOut">
              <a:rPr lang="hu-HU" smtClean="0"/>
              <a:t>2021. 10. 13.</a:t>
            </a:fld>
            <a:endParaRPr lang="hu-H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C96868-0E77-6A4F-8C29-29F23CF6E7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8062F6-6E6B-9C41-A176-D20982D31E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7B5D4-070E-8C4E-A9E6-1B181A34A61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629214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9D44AE-C0DC-8B48-BDDA-CE99F079B9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hu-H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34BBBCA-FA62-1E43-A0D2-430A5B7DAC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26C626-3E70-404A-BB76-7F85C02E20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8A1D60-B648-6C47-B8FB-FBED722429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4EA33-2D95-5049-A2CC-4A5641602411}" type="datetimeFigureOut">
              <a:rPr lang="hu-HU" smtClean="0"/>
              <a:t>2021. 10. 13.</a:t>
            </a:fld>
            <a:endParaRPr lang="hu-H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037461-4C2A-DC45-8C5A-85B58EC50B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EA84926-8CE1-5546-A4DB-BF4355605F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7B5D4-070E-8C4E-A9E6-1B181A34A61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150638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86D93F4-40DE-6542-BBE3-C5A4E1BBDB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hu-H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6606B6-D870-FD4B-B334-9ED33136D7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hu-H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036F30-87A0-1B4F-9DD4-76C84893613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A4EA33-2D95-5049-A2CC-4A5641602411}" type="datetimeFigureOut">
              <a:rPr lang="hu-HU" smtClean="0"/>
              <a:t>2021. 10. 13.</a:t>
            </a:fld>
            <a:endParaRPr lang="hu-H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E9FC16-A7D3-2F4A-87BE-3E5BE1C526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4C1413-B8C0-474D-9256-C023AB27B5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07B5D4-070E-8C4E-A9E6-1B181A34A61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755660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tif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tiff"/><Relationship Id="rId4" Type="http://schemas.openxmlformats.org/officeDocument/2006/relationships/image" Target="../media/image8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2N4BvZJjk2Q" TargetMode="External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tiff"/><Relationship Id="rId5" Type="http://schemas.openxmlformats.org/officeDocument/2006/relationships/hyperlink" Target="https://www.youtube.com/watch?v=7fNAKoIXHHw" TargetMode="External"/><Relationship Id="rId4" Type="http://schemas.openxmlformats.org/officeDocument/2006/relationships/hyperlink" Target="https://www.youtube.com/watch?v=sSnAbMhMeHs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FF07BFB-6134-3548-8AF5-9E9F913E33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813" y="260350"/>
            <a:ext cx="10801350" cy="63373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2B1690C-A635-1448-9437-FEAAA60EBA80}"/>
              </a:ext>
            </a:extLst>
          </p:cNvPr>
          <p:cNvSpPr txBox="1"/>
          <p:nvPr/>
        </p:nvSpPr>
        <p:spPr>
          <a:xfrm>
            <a:off x="3936081" y="2457450"/>
            <a:ext cx="450034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b="1" dirty="0">
                <a:latin typeface="Magyar Script" panose="030B04020602050B0404" pitchFamily="66" charset="77"/>
              </a:rPr>
              <a:t>A magyar népmese napja</a:t>
            </a:r>
          </a:p>
          <a:p>
            <a:r>
              <a:rPr lang="hu-HU" sz="3200" b="1" dirty="0">
                <a:latin typeface="Magyar Script" panose="030B04020602050B0404" pitchFamily="66" charset="77"/>
              </a:rPr>
              <a:t>	szeptember 30.</a:t>
            </a:r>
          </a:p>
        </p:txBody>
      </p:sp>
    </p:spTree>
    <p:extLst>
      <p:ext uri="{BB962C8B-B14F-4D97-AF65-F5344CB8AC3E}">
        <p14:creationId xmlns:p14="http://schemas.microsoft.com/office/powerpoint/2010/main" val="42779162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D4596DA-9AAF-F044-B521-638FAD343C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5098" y="4641448"/>
            <a:ext cx="8504527" cy="159730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B42D60F-3CD7-F34B-8612-6571A80848BB}"/>
              </a:ext>
            </a:extLst>
          </p:cNvPr>
          <p:cNvSpPr txBox="1"/>
          <p:nvPr/>
        </p:nvSpPr>
        <p:spPr>
          <a:xfrm>
            <a:off x="1189660" y="619246"/>
            <a:ext cx="737307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b="1" dirty="0">
                <a:latin typeface="Magyar Script" panose="030B04020602050B0404" pitchFamily="66" charset="77"/>
              </a:rPr>
              <a:t>Benedek Elek:</a:t>
            </a:r>
          </a:p>
          <a:p>
            <a:endParaRPr lang="hu-HU" sz="2400" b="1" dirty="0">
              <a:latin typeface="Magyar Script" panose="030B04020602050B0404" pitchFamily="66" charset="77"/>
            </a:endParaRPr>
          </a:p>
          <a:p>
            <a:r>
              <a:rPr lang="hu-HU" sz="2400" b="1" dirty="0">
                <a:latin typeface="Magyar Script" panose="030B04020602050B0404" pitchFamily="66" charset="77"/>
              </a:rPr>
              <a:t>1859. szeptember 30. - 1929. augusztus 17.</a:t>
            </a:r>
          </a:p>
          <a:p>
            <a:endParaRPr lang="hu-HU" sz="2400" b="1" dirty="0">
              <a:latin typeface="Magyar Script" panose="030B04020602050B0404" pitchFamily="66" charset="77"/>
            </a:endParaRPr>
          </a:p>
          <a:p>
            <a:r>
              <a:rPr lang="hu-HU" sz="2400" b="1" dirty="0">
                <a:latin typeface="Magyar Script" panose="030B04020602050B0404" pitchFamily="66" charset="77"/>
              </a:rPr>
              <a:t>Újságíró és meseíró volt.</a:t>
            </a:r>
          </a:p>
          <a:p>
            <a:endParaRPr lang="hu-HU" sz="2400" b="1" dirty="0">
              <a:latin typeface="Magyar Script" panose="030B04020602050B0404" pitchFamily="66" charset="77"/>
            </a:endParaRPr>
          </a:p>
          <a:p>
            <a:r>
              <a:rPr lang="hu-HU" sz="2400" b="1" dirty="0">
                <a:latin typeface="Magyar Script" panose="030B04020602050B0404" pitchFamily="66" charset="77"/>
              </a:rPr>
              <a:t>Művei: 	- Csudalámpa</a:t>
            </a:r>
          </a:p>
          <a:p>
            <a:r>
              <a:rPr lang="hu-HU" sz="2400" b="1" dirty="0">
                <a:latin typeface="Magyar Script" panose="030B04020602050B0404" pitchFamily="66" charset="77"/>
              </a:rPr>
              <a:t>		- Ezüst Mesekönyv</a:t>
            </a:r>
          </a:p>
          <a:p>
            <a:r>
              <a:rPr lang="hu-HU" sz="2400" b="1" dirty="0">
                <a:latin typeface="Magyar Script" panose="030B04020602050B0404" pitchFamily="66" charset="77"/>
              </a:rPr>
              <a:t>		- Arany Mesekönyv</a:t>
            </a:r>
          </a:p>
          <a:p>
            <a:r>
              <a:rPr lang="hu-HU" sz="2400" b="1" dirty="0">
                <a:latin typeface="Magyar Script" panose="030B04020602050B0404" pitchFamily="66" charset="77"/>
              </a:rPr>
              <a:t>Az ő születésnapján ünnepeljük a magyar népmese napját.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2B75087-1D9C-3A48-A593-9966C353BE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01906" y="254092"/>
            <a:ext cx="2576847" cy="3565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0569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D4596DA-9AAF-F044-B521-638FAD343C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5098" y="4641448"/>
            <a:ext cx="8504527" cy="159730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A101229-ACB0-1445-8387-D0A3136A933D}"/>
              </a:ext>
            </a:extLst>
          </p:cNvPr>
          <p:cNvSpPr txBox="1"/>
          <p:nvPr/>
        </p:nvSpPr>
        <p:spPr>
          <a:xfrm>
            <a:off x="1354238" y="939279"/>
            <a:ext cx="7611764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200" b="1" dirty="0">
                <a:latin typeface="Magyar Script" panose="030B04020602050B0404" pitchFamily="66" charset="77"/>
              </a:rPr>
              <a:t>A népmese csodálatos elemekkel átszőtt, </a:t>
            </a:r>
          </a:p>
          <a:p>
            <a:r>
              <a:rPr lang="hu-HU" sz="3200" b="1" dirty="0">
                <a:latin typeface="Magyar Script" panose="030B04020602050B0404" pitchFamily="66" charset="77"/>
              </a:rPr>
              <a:t>kitalált történet.</a:t>
            </a:r>
          </a:p>
          <a:p>
            <a:r>
              <a:rPr lang="hu-HU" sz="3200" b="1" dirty="0">
                <a:latin typeface="Magyar Script" panose="030B04020602050B0404" pitchFamily="66" charset="77"/>
              </a:rPr>
              <a:t>Az emberek álmait, a jobb élet, az igazság </a:t>
            </a:r>
          </a:p>
          <a:p>
            <a:r>
              <a:rPr lang="hu-HU" sz="3200" b="1" dirty="0">
                <a:latin typeface="Magyar Script" panose="030B04020602050B0404" pitchFamily="66" charset="77"/>
              </a:rPr>
              <a:t>és a szabadság utáni vágyát tükrözi.</a:t>
            </a:r>
          </a:p>
          <a:p>
            <a:r>
              <a:rPr lang="hu-HU" sz="3200" b="1" dirty="0">
                <a:latin typeface="Magyar Script" panose="030B04020602050B0404" pitchFamily="66" charset="77"/>
              </a:rPr>
              <a:t>Bennük mindig az igazság diadalmaskodik.</a:t>
            </a:r>
          </a:p>
          <a:p>
            <a:r>
              <a:rPr lang="hu-HU" sz="3200" b="1" dirty="0">
                <a:latin typeface="Magyar Script" panose="030B04020602050B0404" pitchFamily="66" charset="77"/>
              </a:rPr>
              <a:t>A jó győz, a rossz elnyeri méltó büntetését.</a:t>
            </a:r>
          </a:p>
        </p:txBody>
      </p:sp>
    </p:spTree>
    <p:extLst>
      <p:ext uri="{BB962C8B-B14F-4D97-AF65-F5344CB8AC3E}">
        <p14:creationId xmlns:p14="http://schemas.microsoft.com/office/powerpoint/2010/main" val="17649592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D4596DA-9AAF-F044-B521-638FAD343C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5098" y="4641448"/>
            <a:ext cx="8504527" cy="159730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A101229-ACB0-1445-8387-D0A3136A933D}"/>
              </a:ext>
            </a:extLst>
          </p:cNvPr>
          <p:cNvSpPr txBox="1"/>
          <p:nvPr/>
        </p:nvSpPr>
        <p:spPr>
          <a:xfrm>
            <a:off x="775504" y="1043451"/>
            <a:ext cx="8053808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200" b="1" dirty="0">
                <a:latin typeface="Magyar Script" panose="030B04020602050B0404" pitchFamily="66" charset="77"/>
              </a:rPr>
              <a:t>Az őszi, téli munkák során a falubéli </a:t>
            </a:r>
          </a:p>
          <a:p>
            <a:r>
              <a:rPr lang="hu-HU" sz="3200" b="1" dirty="0">
                <a:latin typeface="Magyar Script" panose="030B04020602050B0404" pitchFamily="66" charset="77"/>
              </a:rPr>
              <a:t>férfiak és nők összejöttek a fonóban </a:t>
            </a:r>
          </a:p>
          <a:p>
            <a:r>
              <a:rPr lang="hu-HU" sz="3200" b="1" dirty="0">
                <a:latin typeface="Magyar Script" panose="030B04020602050B0404" pitchFamily="66" charset="77"/>
              </a:rPr>
              <a:t>és kukoricamorzsolás vagy tollfosztás közben</a:t>
            </a:r>
          </a:p>
          <a:p>
            <a:r>
              <a:rPr lang="hu-HU" sz="3200" b="1" dirty="0">
                <a:latin typeface="Magyar Script" panose="030B04020602050B0404" pitchFamily="66" charset="77"/>
              </a:rPr>
              <a:t>mesékkel, dalokkal szórakoztatták egymást. </a:t>
            </a:r>
          </a:p>
          <a:p>
            <a:r>
              <a:rPr lang="hu-HU" sz="3200" b="1" dirty="0">
                <a:latin typeface="Magyar Script" panose="030B04020602050B0404" pitchFamily="66" charset="77"/>
              </a:rPr>
              <a:t>Így születtek a népköltészet kincsei: a népmesék, </a:t>
            </a:r>
          </a:p>
          <a:p>
            <a:r>
              <a:rPr lang="hu-HU" sz="3200" b="1" dirty="0">
                <a:latin typeface="Magyar Script" panose="030B04020602050B0404" pitchFamily="66" charset="77"/>
              </a:rPr>
              <a:t>népdalok.</a:t>
            </a:r>
          </a:p>
        </p:txBody>
      </p:sp>
    </p:spTree>
    <p:extLst>
      <p:ext uri="{BB962C8B-B14F-4D97-AF65-F5344CB8AC3E}">
        <p14:creationId xmlns:p14="http://schemas.microsoft.com/office/powerpoint/2010/main" val="27649963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43DE61D-9A63-0241-85AD-C5CBADC360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4565" y="503968"/>
            <a:ext cx="4653464" cy="313333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8BAA36B-C39A-AA42-9D75-8B0DC1AD9C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3973" y="503968"/>
            <a:ext cx="3265625" cy="419866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E372146-15FB-8647-98FC-4F80536638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062" y="3957638"/>
            <a:ext cx="2451007" cy="2747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2154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E372146-15FB-8647-98FC-4F80536638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062" y="3957638"/>
            <a:ext cx="2451007" cy="274728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8144789-A21A-F746-B728-1FBF7430D722}"/>
              </a:ext>
            </a:extLst>
          </p:cNvPr>
          <p:cNvSpPr txBox="1"/>
          <p:nvPr/>
        </p:nvSpPr>
        <p:spPr>
          <a:xfrm>
            <a:off x="3257550" y="1126094"/>
            <a:ext cx="630078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600" b="1" dirty="0">
                <a:latin typeface="Magyar Script" panose="030B04020602050B0404" pitchFamily="66" charset="77"/>
              </a:rPr>
              <a:t>Mese mondatok:</a:t>
            </a:r>
          </a:p>
          <a:p>
            <a:endParaRPr lang="hu-HU" sz="3600" b="1" dirty="0">
              <a:latin typeface="Magyar Script" panose="030B04020602050B0404" pitchFamily="66" charset="77"/>
            </a:endParaRPr>
          </a:p>
          <a:p>
            <a:r>
              <a:rPr lang="hu-HU" sz="3600" b="1" dirty="0">
                <a:latin typeface="Magyar Script" panose="030B04020602050B0404" pitchFamily="66" charset="77"/>
              </a:rPr>
              <a:t>Egyszer volt, hol nem volt...</a:t>
            </a:r>
          </a:p>
          <a:p>
            <a:endParaRPr lang="hu-HU" sz="3600" b="1" dirty="0">
              <a:latin typeface="Magyar Script" panose="030B04020602050B0404" pitchFamily="66" charset="77"/>
            </a:endParaRPr>
          </a:p>
          <a:p>
            <a:r>
              <a:rPr lang="hu-HU" sz="3600" b="1" dirty="0">
                <a:latin typeface="Magyar Script" panose="030B04020602050B0404" pitchFamily="66" charset="77"/>
              </a:rPr>
              <a:t>Aki nem hiszi, járjon utána!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9376859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E372146-15FB-8647-98FC-4F80536638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062" y="3957638"/>
            <a:ext cx="2451007" cy="274728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8144789-A21A-F746-B728-1FBF7430D722}"/>
              </a:ext>
            </a:extLst>
          </p:cNvPr>
          <p:cNvSpPr txBox="1"/>
          <p:nvPr/>
        </p:nvSpPr>
        <p:spPr>
          <a:xfrm>
            <a:off x="4314825" y="419219"/>
            <a:ext cx="63007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600" b="1" dirty="0">
                <a:latin typeface="Magyar Script" panose="030B04020602050B0404" pitchFamily="66" charset="77"/>
              </a:rPr>
              <a:t>Mese szereplők:</a:t>
            </a:r>
          </a:p>
          <a:p>
            <a:endParaRPr lang="hu-HU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B3AFF5B-B54A-CE40-8ED2-E90850E556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083" y="807255"/>
            <a:ext cx="2451007" cy="18099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5952464-4891-494B-8DAC-36775706FF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5397" y="1893330"/>
            <a:ext cx="2367974" cy="179966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920ED2B-3747-DA45-B8BD-02A16495DD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45918" y="3730112"/>
            <a:ext cx="3411221" cy="191881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A381105-1E56-4648-9925-48F774B1B12A}"/>
              </a:ext>
            </a:extLst>
          </p:cNvPr>
          <p:cNvSpPr txBox="1"/>
          <p:nvPr/>
        </p:nvSpPr>
        <p:spPr>
          <a:xfrm>
            <a:off x="1422508" y="2817254"/>
            <a:ext cx="18341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b="1" dirty="0">
                <a:latin typeface="Magyar Script" panose="030B04020602050B0404" pitchFamily="66" charset="77"/>
              </a:rPr>
              <a:t>szegény legény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7E156CE-29CD-6C40-ADF3-2F9BC40839DD}"/>
              </a:ext>
            </a:extLst>
          </p:cNvPr>
          <p:cNvSpPr txBox="1"/>
          <p:nvPr/>
        </p:nvSpPr>
        <p:spPr>
          <a:xfrm>
            <a:off x="4902390" y="3764811"/>
            <a:ext cx="20521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b="1" dirty="0">
                <a:latin typeface="Magyar Script" panose="030B04020602050B0404" pitchFamily="66" charset="77"/>
              </a:rPr>
              <a:t>király, királyfi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7B93CE0-1C9A-CB4C-A116-17DBDE0BAFFA}"/>
              </a:ext>
            </a:extLst>
          </p:cNvPr>
          <p:cNvSpPr txBox="1"/>
          <p:nvPr/>
        </p:nvSpPr>
        <p:spPr>
          <a:xfrm>
            <a:off x="9286876" y="5827157"/>
            <a:ext cx="14526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b="1" dirty="0">
                <a:latin typeface="Magyar Script" panose="030B04020602050B0404" pitchFamily="66" charset="77"/>
              </a:rPr>
              <a:t>királylány</a:t>
            </a:r>
          </a:p>
        </p:txBody>
      </p:sp>
    </p:spTree>
    <p:extLst>
      <p:ext uri="{BB962C8B-B14F-4D97-AF65-F5344CB8AC3E}">
        <p14:creationId xmlns:p14="http://schemas.microsoft.com/office/powerpoint/2010/main" val="11022906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E372146-15FB-8647-98FC-4F80536638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062" y="3957638"/>
            <a:ext cx="2451007" cy="274728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7998DE3-472E-AC43-A990-A6DF2DB45DBD}"/>
              </a:ext>
            </a:extLst>
          </p:cNvPr>
          <p:cNvSpPr txBox="1"/>
          <p:nvPr/>
        </p:nvSpPr>
        <p:spPr>
          <a:xfrm>
            <a:off x="3190555" y="522448"/>
            <a:ext cx="8034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b="1" dirty="0">
                <a:latin typeface="Magyar Script" panose="030B04020602050B0404" pitchFamily="66" charset="77"/>
              </a:rPr>
              <a:t>A só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842B8A2-5B52-C04E-882B-74D25B072AB6}"/>
              </a:ext>
            </a:extLst>
          </p:cNvPr>
          <p:cNvSpPr txBox="1"/>
          <p:nvPr/>
        </p:nvSpPr>
        <p:spPr>
          <a:xfrm>
            <a:off x="3190555" y="1149598"/>
            <a:ext cx="331738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200" dirty="0">
                <a:hlinkClick r:id="rId3"/>
              </a:rPr>
              <a:t>https://</a:t>
            </a:r>
            <a:r>
              <a:rPr lang="hu-HU" sz="1200" dirty="0" err="1">
                <a:hlinkClick r:id="rId3"/>
              </a:rPr>
              <a:t>www.youtube.com</a:t>
            </a:r>
            <a:r>
              <a:rPr lang="hu-HU" sz="1200" dirty="0">
                <a:hlinkClick r:id="rId3"/>
              </a:rPr>
              <a:t>/</a:t>
            </a:r>
            <a:r>
              <a:rPr lang="hu-HU" sz="1200" dirty="0" err="1">
                <a:hlinkClick r:id="rId3"/>
              </a:rPr>
              <a:t>watch?v</a:t>
            </a:r>
            <a:r>
              <a:rPr lang="hu-HU" sz="1200" dirty="0">
                <a:hlinkClick r:id="rId3"/>
              </a:rPr>
              <a:t>=2N4BvZJjk2Q</a:t>
            </a:r>
            <a:endParaRPr lang="hu-HU" sz="12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63EAD2B-32B8-FA43-84FD-5F4DB0011BE3}"/>
              </a:ext>
            </a:extLst>
          </p:cNvPr>
          <p:cNvSpPr txBox="1"/>
          <p:nvPr/>
        </p:nvSpPr>
        <p:spPr>
          <a:xfrm>
            <a:off x="3122635" y="1677302"/>
            <a:ext cx="19319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b="1" dirty="0">
                <a:latin typeface="Magyar Script" panose="030B04020602050B0404" pitchFamily="66" charset="77"/>
              </a:rPr>
              <a:t>A kis gömböc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DD6799B-43DC-AA4B-BD34-70E81803D626}"/>
              </a:ext>
            </a:extLst>
          </p:cNvPr>
          <p:cNvSpPr txBox="1"/>
          <p:nvPr/>
        </p:nvSpPr>
        <p:spPr>
          <a:xfrm>
            <a:off x="3051222" y="2358968"/>
            <a:ext cx="34567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200" dirty="0">
                <a:hlinkClick r:id="rId4"/>
              </a:rPr>
              <a:t>https://</a:t>
            </a:r>
            <a:r>
              <a:rPr lang="hu-HU" sz="1200" dirty="0" err="1">
                <a:hlinkClick r:id="rId4"/>
              </a:rPr>
              <a:t>www.youtube.com</a:t>
            </a:r>
            <a:r>
              <a:rPr lang="hu-HU" sz="1200" dirty="0">
                <a:hlinkClick r:id="rId4"/>
              </a:rPr>
              <a:t>/</a:t>
            </a:r>
            <a:r>
              <a:rPr lang="hu-HU" sz="1200" dirty="0" err="1">
                <a:hlinkClick r:id="rId4"/>
              </a:rPr>
              <a:t>watch?v</a:t>
            </a:r>
            <a:r>
              <a:rPr lang="hu-HU" sz="1200" dirty="0">
                <a:hlinkClick r:id="rId4"/>
              </a:rPr>
              <a:t>=</a:t>
            </a:r>
            <a:r>
              <a:rPr lang="hu-HU" sz="1200" dirty="0" err="1">
                <a:hlinkClick r:id="rId4"/>
              </a:rPr>
              <a:t>sSnAbMhMeHs</a:t>
            </a:r>
            <a:endParaRPr lang="hu-HU" sz="12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8D49CFE-4D9B-3C44-AB01-A98207A8D4EB}"/>
              </a:ext>
            </a:extLst>
          </p:cNvPr>
          <p:cNvSpPr txBox="1"/>
          <p:nvPr/>
        </p:nvSpPr>
        <p:spPr>
          <a:xfrm>
            <a:off x="3022375" y="3053489"/>
            <a:ext cx="28809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b="1" dirty="0">
                <a:latin typeface="Magyar Script" panose="030B04020602050B0404" pitchFamily="66" charset="77"/>
              </a:rPr>
              <a:t>A csillagszemű juhász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9D120AD-6B34-024F-A6C3-EBE4BA05CD48}"/>
              </a:ext>
            </a:extLst>
          </p:cNvPr>
          <p:cNvSpPr txBox="1"/>
          <p:nvPr/>
        </p:nvSpPr>
        <p:spPr>
          <a:xfrm>
            <a:off x="3056208" y="3794176"/>
            <a:ext cx="33930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200" dirty="0">
                <a:hlinkClick r:id="rId5"/>
              </a:rPr>
              <a:t>https://</a:t>
            </a:r>
            <a:r>
              <a:rPr lang="hu-HU" sz="1200" dirty="0" err="1">
                <a:hlinkClick r:id="rId5"/>
              </a:rPr>
              <a:t>www.youtube.com</a:t>
            </a:r>
            <a:r>
              <a:rPr lang="hu-HU" sz="1200" dirty="0">
                <a:hlinkClick r:id="rId5"/>
              </a:rPr>
              <a:t>/</a:t>
            </a:r>
            <a:r>
              <a:rPr lang="hu-HU" sz="1200" dirty="0" err="1">
                <a:hlinkClick r:id="rId5"/>
              </a:rPr>
              <a:t>watch?v</a:t>
            </a:r>
            <a:r>
              <a:rPr lang="hu-HU" sz="1200" dirty="0">
                <a:hlinkClick r:id="rId5"/>
              </a:rPr>
              <a:t>=7fNAKoIXHHw</a:t>
            </a:r>
            <a:endParaRPr lang="hu-HU" sz="1200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18C7CB0-7BD5-B847-B151-5E6DC626B97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52011" y="-1839394"/>
            <a:ext cx="7705229" cy="8396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3900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A8A8A95-64C5-654E-B9C9-3629288B3F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813" y="260350"/>
            <a:ext cx="10801350" cy="63373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44EE6D5-A3ED-D44B-854F-7A88169E7BB1}"/>
              </a:ext>
            </a:extLst>
          </p:cNvPr>
          <p:cNvSpPr txBox="1"/>
          <p:nvPr/>
        </p:nvSpPr>
        <p:spPr>
          <a:xfrm>
            <a:off x="4205400" y="2611210"/>
            <a:ext cx="39621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200" b="1" dirty="0">
                <a:latin typeface="Magyar Script" panose="030B04020602050B0404" pitchFamily="66" charset="77"/>
              </a:rPr>
              <a:t>Itt a vége, fuss el véle!</a:t>
            </a:r>
          </a:p>
        </p:txBody>
      </p:sp>
    </p:spTree>
    <p:extLst>
      <p:ext uri="{BB962C8B-B14F-4D97-AF65-F5344CB8AC3E}">
        <p14:creationId xmlns:p14="http://schemas.microsoft.com/office/powerpoint/2010/main" val="358610087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154</Words>
  <Application>Microsoft Office PowerPoint</Application>
  <PresentationFormat>Szélesvásznú</PresentationFormat>
  <Paragraphs>40</Paragraphs>
  <Slides>9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4</vt:i4>
      </vt:variant>
      <vt:variant>
        <vt:lpstr>Téma</vt:lpstr>
      </vt:variant>
      <vt:variant>
        <vt:i4>1</vt:i4>
      </vt:variant>
      <vt:variant>
        <vt:lpstr>Diacímek</vt:lpstr>
      </vt:variant>
      <vt:variant>
        <vt:i4>9</vt:i4>
      </vt:variant>
    </vt:vector>
  </HeadingPairs>
  <TitlesOfParts>
    <vt:vector size="14" baseType="lpstr">
      <vt:lpstr>Arial</vt:lpstr>
      <vt:lpstr>Calibri</vt:lpstr>
      <vt:lpstr>Calibri Light</vt:lpstr>
      <vt:lpstr>Magyar Script</vt:lpstr>
      <vt:lpstr>Office Theme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Zoltan V.</dc:creator>
  <cp:lastModifiedBy>Gyimesi Anett</cp:lastModifiedBy>
  <cp:revision>5</cp:revision>
  <dcterms:created xsi:type="dcterms:W3CDTF">2020-09-27T16:45:59Z</dcterms:created>
  <dcterms:modified xsi:type="dcterms:W3CDTF">2021-10-13T14:06:03Z</dcterms:modified>
</cp:coreProperties>
</file>